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4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64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64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1993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5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460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816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29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505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325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705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012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F40E9-F608-44CB-A023-04CBA02847E0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3F6AE-80DE-4FD7-A4A4-1B6165431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633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hyperlink" Target="http://www.csf.org.tw/main/scholarshi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TQC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獎學金申請步驟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國立華南高商電子商務科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9457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388" y="1280812"/>
            <a:ext cx="8583223" cy="429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431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099" y="1685681"/>
            <a:ext cx="8611802" cy="348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696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72" y="406379"/>
            <a:ext cx="4191585" cy="112410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至信箱收信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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列印申請表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" panose="05000000000000000000" pitchFamily="2" charset="2"/>
            </a:endParaRPr>
          </a:p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至學校成績系統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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列印歷年學期成績單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" panose="05000000000000000000" pitchFamily="2" charset="2"/>
            </a:endParaRPr>
          </a:p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在申請表第二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頁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浮貼成績單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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繳交給科主任。</a:t>
            </a:r>
            <a:endPara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1988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提醒：若要申請人員別獎學金，最晚二下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TQC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檢定完畢，就要完成人員別換證申請</a:t>
            </a:r>
            <a:endParaRPr lang="zh-TW" altLang="en-US" dirty="0"/>
          </a:p>
        </p:txBody>
      </p:sp>
      <p:pic>
        <p:nvPicPr>
          <p:cNvPr id="4" name="圖片 3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65" y="1690688"/>
            <a:ext cx="6811621" cy="4882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097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15" y="157289"/>
            <a:ext cx="5506218" cy="4382112"/>
          </a:xfrm>
          <a:prstGeom prst="rect">
            <a:avLst/>
          </a:prstGeom>
        </p:spPr>
      </p:pic>
      <p:pic>
        <p:nvPicPr>
          <p:cNvPr id="5" name="圖片 4" descr="畫面剪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5705" y="1696266"/>
            <a:ext cx="4810796" cy="4429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33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99" y="310714"/>
            <a:ext cx="5986595" cy="4128281"/>
          </a:xfrm>
          <a:prstGeom prst="rect">
            <a:avLst/>
          </a:prstGeom>
        </p:spPr>
      </p:pic>
      <p:pic>
        <p:nvPicPr>
          <p:cNvPr id="3" name="圖片 2" descr="畫面剪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99" y="4629245"/>
            <a:ext cx="6311414" cy="1480610"/>
          </a:xfrm>
          <a:prstGeom prst="rect">
            <a:avLst/>
          </a:prstGeom>
        </p:spPr>
      </p:pic>
      <p:pic>
        <p:nvPicPr>
          <p:cNvPr id="4" name="圖片 3" descr="畫面剪輯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994" y="1627612"/>
            <a:ext cx="5502882" cy="215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32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 tooltip="活動辦法(將另開新視窗)"/>
              </a:rPr>
              <a:t>http://www.csf.org.tw/main/scholarship</a:t>
            </a:r>
            <a:endParaRPr lang="zh-TW" altLang="en-US" dirty="0"/>
          </a:p>
        </p:txBody>
      </p:sp>
      <p:pic>
        <p:nvPicPr>
          <p:cNvPr id="7" name="圖片 6" descr="畫面剪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178" y="2614116"/>
            <a:ext cx="8735644" cy="356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038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020" y="90021"/>
            <a:ext cx="8849960" cy="667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65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730" y="256732"/>
            <a:ext cx="8878539" cy="634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636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467" y="1180786"/>
            <a:ext cx="8707065" cy="449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98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970" y="0"/>
            <a:ext cx="66360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858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63</Words>
  <Application>Microsoft Office PowerPoint</Application>
  <PresentationFormat>寬螢幕</PresentationFormat>
  <Paragraphs>7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微軟正黑體</vt:lpstr>
      <vt:lpstr>新細明體</vt:lpstr>
      <vt:lpstr>Arial</vt:lpstr>
      <vt:lpstr>Calibri</vt:lpstr>
      <vt:lpstr>Calibri Light</vt:lpstr>
      <vt:lpstr>Wingdings</vt:lpstr>
      <vt:lpstr>Office 佈景主題</vt:lpstr>
      <vt:lpstr>TQC獎學金申請步驟</vt:lpstr>
      <vt:lpstr>提醒：若要申請人員別獎學金，最晚二下TQC檢定完畢，就要完成人員別換證申請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</cp:revision>
  <dcterms:created xsi:type="dcterms:W3CDTF">2021-01-13T05:30:10Z</dcterms:created>
  <dcterms:modified xsi:type="dcterms:W3CDTF">2021-01-13T06:52:29Z</dcterms:modified>
</cp:coreProperties>
</file>